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72EA"/>
    <a:srgbClr val="9966FF"/>
    <a:srgbClr val="00FF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0222-0D7B-4BDE-8E27-6970CA19F1C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664D-AD3C-4C93-BC33-5CB7E0571C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8682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0222-0D7B-4BDE-8E27-6970CA19F1C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664D-AD3C-4C93-BC33-5CB7E0571C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84604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0222-0D7B-4BDE-8E27-6970CA19F1C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664D-AD3C-4C93-BC33-5CB7E0571C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79751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0222-0D7B-4BDE-8E27-6970CA19F1C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664D-AD3C-4C93-BC33-5CB7E0571C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1559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0222-0D7B-4BDE-8E27-6970CA19F1C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664D-AD3C-4C93-BC33-5CB7E0571C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3887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0222-0D7B-4BDE-8E27-6970CA19F1C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664D-AD3C-4C93-BC33-5CB7E0571C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4739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0222-0D7B-4BDE-8E27-6970CA19F1C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664D-AD3C-4C93-BC33-5CB7E0571C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7537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0222-0D7B-4BDE-8E27-6970CA19F1C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664D-AD3C-4C93-BC33-5CB7E0571C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4914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0222-0D7B-4BDE-8E27-6970CA19F1C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664D-AD3C-4C93-BC33-5CB7E0571C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652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0222-0D7B-4BDE-8E27-6970CA19F1C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664D-AD3C-4C93-BC33-5CB7E0571C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1367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0222-0D7B-4BDE-8E27-6970CA19F1C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664D-AD3C-4C93-BC33-5CB7E0571C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416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40222-0D7B-4BDE-8E27-6970CA19F1C0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5664D-AD3C-4C93-BC33-5CB7E0571C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014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chemeClr val="accent1">
                    <a:lumMod val="75000"/>
                  </a:schemeClr>
                </a:solidFill>
              </a:rPr>
              <a:t>Bottlenose dolphin</a:t>
            </a:r>
            <a:br>
              <a:rPr lang="en-A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AU" dirty="0" smtClean="0">
                <a:solidFill>
                  <a:schemeClr val="accent4">
                    <a:lumMod val="75000"/>
                  </a:schemeClr>
                </a:solidFill>
              </a:rPr>
              <a:t>by </a:t>
            </a:r>
            <a:r>
              <a:rPr lang="en-AU" dirty="0">
                <a:solidFill>
                  <a:schemeClr val="accent4">
                    <a:lumMod val="75000"/>
                  </a:schemeClr>
                </a:solidFill>
              </a:rPr>
              <a:t>K</a:t>
            </a:r>
            <a:r>
              <a:rPr lang="en-AU" dirty="0" smtClean="0">
                <a:solidFill>
                  <a:schemeClr val="accent4">
                    <a:lumMod val="75000"/>
                  </a:schemeClr>
                </a:solidFill>
              </a:rPr>
              <a:t>aitlyn</a:t>
            </a:r>
            <a:endParaRPr lang="en-A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8" name="Picture 4" descr="C:\Users\CAV0001\AppData\Local\Microsoft\Windows\Temporary Internet Files\Content.IE5\H3OF3DV1\MP90040697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318" y="4221087"/>
            <a:ext cx="2892500" cy="261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CAV0001\AppData\Local\Microsoft\Windows\Temporary Internet Files\Content.IE5\GS8YTP3T\MC900441248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29028"/>
            <a:ext cx="3640209" cy="4728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CAV0001\AppData\Local\Microsoft\Windows\Temporary Internet Files\Content.IE5\IKN2405M\MC900021339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208" y="4725145"/>
            <a:ext cx="2531991" cy="2024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CAV0001\AppData\Local\Microsoft\Windows\Temporary Internet Files\Content.IE5\GS8YTP3T\MC900000939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372" y="2996952"/>
            <a:ext cx="1758391" cy="609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CAV0001\AppData\Local\Microsoft\Windows\Temporary Internet Files\Content.IE5\GS8YTP3T\MC900000939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072" y="1322629"/>
            <a:ext cx="3996756" cy="1386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CAV0001\AppData\Local\Microsoft\Windows\Temporary Internet Files\Content.IE5\I6BQAZG3\MC900034151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853" y="2779733"/>
            <a:ext cx="2786438" cy="1654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12772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9917">
        <p14:glitter pattern="hexagon"/>
      </p:transition>
    </mc:Choice>
    <mc:Fallback xmlns="">
      <p:transition spd="slow" advTm="991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Food</a:t>
            </a:r>
            <a:endParaRPr lang="en-A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The bottlenose dolphin  eats squid and fish.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026" name="Picture 2" descr="C:\Users\CAV0001\AppData\Local\Microsoft\Windows\Temporary Internet Files\Content.IE5\I6BQAZG3\MP900255539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12776"/>
            <a:ext cx="2952328" cy="3074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CAV0001\AppData\Local\Microsoft\Windows\Temporary Internet Files\Content.IE5\GS8YTP3T\MP900405036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260" y="4137165"/>
            <a:ext cx="3056768" cy="2045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0343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1213">
        <p14:ripple/>
      </p:transition>
    </mc:Choice>
    <mc:Fallback xmlns="">
      <p:transition spd="slow" advTm="112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9966FF"/>
                </a:solidFill>
              </a:rPr>
              <a:t>Habitat</a:t>
            </a:r>
            <a:endParaRPr lang="en-AU" dirty="0">
              <a:solidFill>
                <a:srgbClr val="9966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AU" dirty="0" smtClean="0"/>
          </a:p>
          <a:p>
            <a:r>
              <a:rPr lang="en-AU" b="1" dirty="0" smtClean="0"/>
              <a:t>Shark bay</a:t>
            </a:r>
          </a:p>
          <a:p>
            <a:r>
              <a:rPr lang="en-AU" b="1" dirty="0" smtClean="0"/>
              <a:t>Western  Australia</a:t>
            </a:r>
            <a:r>
              <a:rPr lang="en-AU" dirty="0" smtClean="0"/>
              <a:t>.</a:t>
            </a:r>
            <a:endParaRPr lang="en-AU" dirty="0"/>
          </a:p>
        </p:txBody>
      </p:sp>
      <p:pic>
        <p:nvPicPr>
          <p:cNvPr id="1026" name="Picture 2" descr="C:\Users\CAV0001\AppData\Local\Microsoft\Windows\Temporary Internet Files\Content.IE5\IKN2405M\MP900414054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17507"/>
            <a:ext cx="4038600" cy="269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CAV0001\AppData\Local\Microsoft\Windows\Temporary Internet Files\Content.IE5\IKN2405M\MP90041405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348769"/>
            <a:ext cx="4970662" cy="331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2209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818">
        <p:dissolve/>
      </p:transition>
    </mc:Choice>
    <mc:Fallback xmlns="">
      <p:transition spd="slow" advTm="5818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solidFill>
                  <a:srgbClr val="00FFFF"/>
                </a:solidFill>
              </a:rPr>
              <a:t>Which animal family</a:t>
            </a:r>
            <a:endParaRPr lang="en-AU" dirty="0">
              <a:solidFill>
                <a:srgbClr val="00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The bottlenose dolphin is a part of the </a:t>
            </a:r>
            <a:r>
              <a:rPr lang="en-AU" u="sng" dirty="0" smtClean="0"/>
              <a:t>delphinidae </a:t>
            </a:r>
            <a:r>
              <a:rPr lang="en-AU" dirty="0" smtClean="0"/>
              <a:t> family.       </a:t>
            </a:r>
            <a:endParaRPr lang="en-AU" dirty="0"/>
          </a:p>
        </p:txBody>
      </p:sp>
      <p:pic>
        <p:nvPicPr>
          <p:cNvPr id="2050" name="Picture 2" descr="C:\Users\CAV0001\AppData\Local\Microsoft\Windows\Temporary Internet Files\Content.IE5\H3OF3DV1\MC900120819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420888"/>
            <a:ext cx="3084130" cy="2091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03341219"/>
      </p:ext>
    </p:extLst>
  </p:cSld>
  <p:clrMapOvr>
    <a:masterClrMapping/>
  </p:clrMapOvr>
  <p:transition spd="slow" advTm="8774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dirty="0" smtClean="0">
                <a:solidFill>
                  <a:srgbClr val="33CCFF"/>
                </a:solidFill>
              </a:rPr>
              <a:t>What does it look like</a:t>
            </a:r>
            <a:endParaRPr lang="en-AU" dirty="0">
              <a:solidFill>
                <a:srgbClr val="33CC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The  bottlenose dolphin</a:t>
            </a:r>
          </a:p>
          <a:p>
            <a:pPr marL="0" indent="0">
              <a:buNone/>
            </a:pPr>
            <a:r>
              <a:rPr lang="en-AU" dirty="0"/>
              <a:t>h</a:t>
            </a:r>
            <a:r>
              <a:rPr lang="en-AU" dirty="0" smtClean="0"/>
              <a:t>as dark to light grey skin and</a:t>
            </a:r>
            <a:r>
              <a:rPr lang="en-AU" dirty="0"/>
              <a:t> </a:t>
            </a:r>
            <a:r>
              <a:rPr lang="en-AU" dirty="0" smtClean="0"/>
              <a:t>white on the belly.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3074" name="Picture 2" descr="C:\Users\CAV0001\AppData\Local\Microsoft\Windows\Temporary Internet Files\Content.IE5\GS8YTP3T\MP900444138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060848"/>
            <a:ext cx="380047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64371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8107">
        <p:circle/>
      </p:transition>
    </mc:Choice>
    <mc:Fallback xmlns="">
      <p:transition spd="slow" advTm="8107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dirty="0" smtClean="0">
                <a:solidFill>
                  <a:srgbClr val="B772EA"/>
                </a:solidFill>
              </a:rPr>
              <a:t>Special features</a:t>
            </a:r>
            <a:endParaRPr lang="en-AU" dirty="0">
              <a:solidFill>
                <a:srgbClr val="B772E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Sharp teeth,  blowhole  on  head and fin on back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4099" name="Picture 3" descr="C:\Users\CAV0001\AppData\Local\Microsoft\Windows\Temporary Internet Files\Content.IE5\I6BQAZG3\MP90040697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492896"/>
            <a:ext cx="3901440" cy="2599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7073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74">
        <p14:ferris dir="l"/>
      </p:transition>
    </mc:Choice>
    <mc:Fallback xmlns="">
      <p:transition spd="slow" advTm="447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dirty="0">
                <a:solidFill>
                  <a:srgbClr val="00FFFF"/>
                </a:solidFill>
              </a:rPr>
              <a:t>P</a:t>
            </a:r>
            <a:r>
              <a:rPr lang="en-AU" dirty="0" smtClean="0">
                <a:solidFill>
                  <a:srgbClr val="00FFFF"/>
                </a:solidFill>
              </a:rPr>
              <a:t>redators</a:t>
            </a:r>
            <a:endParaRPr lang="en-AU" dirty="0">
              <a:solidFill>
                <a:srgbClr val="00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FFFF"/>
                </a:solidFill>
              </a:rPr>
              <a:t>The bottlenose dolphin’s predators are: </a:t>
            </a:r>
          </a:p>
          <a:p>
            <a:r>
              <a:rPr lang="en-AU" b="1" dirty="0" smtClean="0">
                <a:solidFill>
                  <a:srgbClr val="00FFFF"/>
                </a:solidFill>
              </a:rPr>
              <a:t>Sharks  bite them then swallow</a:t>
            </a:r>
          </a:p>
          <a:p>
            <a:r>
              <a:rPr lang="en-AU" b="1" dirty="0" smtClean="0">
                <a:solidFill>
                  <a:srgbClr val="00FFFF"/>
                </a:solidFill>
              </a:rPr>
              <a:t>Killer whales</a:t>
            </a:r>
            <a:r>
              <a:rPr lang="en-AU" dirty="0" smtClean="0">
                <a:solidFill>
                  <a:srgbClr val="00FFFF"/>
                </a:solidFill>
              </a:rPr>
              <a:t>  swallow it  hole</a:t>
            </a:r>
            <a:endParaRPr lang="en-AU" dirty="0">
              <a:solidFill>
                <a:srgbClr val="00FF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5123" name="Picture 3" descr="C:\Users\CAV0001\AppData\Local\Microsoft\Windows\Temporary Internet Files\Content.IE5\I6BQAZG3\MP90043176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696" y="1556792"/>
            <a:ext cx="456621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CAV0001\AppData\Local\Microsoft\Windows\Temporary Internet Files\Content.IE5\H3OF3DV1\MP900262827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849" y="4077072"/>
            <a:ext cx="3657600" cy="2030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73508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8448">
        <p:split orient="vert"/>
      </p:transition>
    </mc:Choice>
    <mc:Fallback xmlns="">
      <p:transition spd="slow" advTm="8448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dirty="0" smtClean="0">
                <a:solidFill>
                  <a:srgbClr val="00FFFF"/>
                </a:solidFill>
              </a:rPr>
              <a:t>Other facts</a:t>
            </a:r>
            <a:endParaRPr lang="en-AU" dirty="0">
              <a:solidFill>
                <a:srgbClr val="00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The bottlenose dolphin lives up to 30 years</a:t>
            </a:r>
          </a:p>
          <a:p>
            <a:r>
              <a:rPr lang="en-AU" dirty="0" smtClean="0"/>
              <a:t>It is a size of </a:t>
            </a:r>
            <a:r>
              <a:rPr lang="en-AU" dirty="0"/>
              <a:t>a man</a:t>
            </a:r>
          </a:p>
          <a:p>
            <a:r>
              <a:rPr lang="en-AU" dirty="0" smtClean="0"/>
              <a:t> is 2m or 6 feet tall  size</a:t>
            </a:r>
          </a:p>
          <a:p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3074" name="Picture 2" descr="C:\Users\CAV0001\AppData\Local\Microsoft\Windows\Temporary Internet Files\Content.IE5\GS8YTP3T\MC90000093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645025"/>
            <a:ext cx="4384554" cy="152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187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9475">
        <p:split orient="vert"/>
      </p:transition>
    </mc:Choice>
    <mc:Fallback xmlns="">
      <p:transition spd="slow" advTm="9475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9966FF"/>
                </a:solidFill>
              </a:rPr>
              <a:t>By Kaitlyn cavu 1B</a:t>
            </a:r>
            <a:endParaRPr lang="en-AU" dirty="0">
              <a:solidFill>
                <a:srgbClr val="9966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B772EA"/>
                </a:solidFill>
              </a:rPr>
              <a:t>Thanks for watching  my slide show.</a:t>
            </a:r>
            <a:endParaRPr lang="en-AU" dirty="0">
              <a:solidFill>
                <a:srgbClr val="B772EA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36712"/>
            <a:ext cx="3816424" cy="28623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431" y="908720"/>
            <a:ext cx="1820353" cy="13652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431" y="2564904"/>
            <a:ext cx="1979712" cy="1484784"/>
          </a:xfrm>
          <a:prstGeom prst="rect">
            <a:avLst/>
          </a:prstGeom>
        </p:spPr>
      </p:pic>
      <p:pic>
        <p:nvPicPr>
          <p:cNvPr id="1026" name="Picture 2" descr="C:\Users\CAV0001\AppData\Local\Microsoft\Windows\Temporary Internet Files\Content.IE5\I6BQAZG3\MC900433823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581128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CAV0001\AppData\Local\Microsoft\Windows\Temporary Internet Files\Content.IE5\GS8YTP3T\MP900444867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157192"/>
            <a:ext cx="1913191" cy="1477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CAV0001\AppData\Local\Microsoft\Windows\Temporary Internet Files\Content.IE5\I6BQAZG3\MP900432858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328903"/>
            <a:ext cx="757070" cy="113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60044370"/>
      </p:ext>
    </p:extLst>
  </p:cSld>
  <p:clrMapOvr>
    <a:masterClrMapping/>
  </p:clrMapOvr>
  <p:transition spd="slow" advTm="238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3|1.1|1.3|0.8|0.8|0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2.3|2.6|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3|1|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2.3|2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2|2.2|2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0.9|1.2|1.2|0.7|0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|0.6|1.2|0.8|1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116</Words>
  <Application>Microsoft Office PowerPoint</Application>
  <PresentationFormat>On-screen Show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Bottlenose dolphin by Kaitlyn</vt:lpstr>
      <vt:lpstr>Food</vt:lpstr>
      <vt:lpstr>Habitat</vt:lpstr>
      <vt:lpstr>Which animal family</vt:lpstr>
      <vt:lpstr>What does it look like</vt:lpstr>
      <vt:lpstr>Special features</vt:lpstr>
      <vt:lpstr>Predators</vt:lpstr>
      <vt:lpstr>Other facts</vt:lpstr>
      <vt:lpstr>By Kaitlyn cavu 1B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Bottlenose dolphin</dc:title>
  <dc:creator>Kaitlyn CAVU</dc:creator>
  <cp:lastModifiedBy>Kaitlyn CAVU</cp:lastModifiedBy>
  <cp:revision>18</cp:revision>
  <dcterms:created xsi:type="dcterms:W3CDTF">2012-11-02T04:18:54Z</dcterms:created>
  <dcterms:modified xsi:type="dcterms:W3CDTF">2012-11-28T22:43:40Z</dcterms:modified>
</cp:coreProperties>
</file>